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155D-90CD-491F-9718-0563219F5598}" type="datetimeFigureOut">
              <a:rPr lang="sr-Latn-RS" smtClean="0"/>
              <a:t>25.4.2020.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8638-9745-4014-AECB-BBE1A6EF277E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155D-90CD-491F-9718-0563219F5598}" type="datetimeFigureOut">
              <a:rPr lang="sr-Latn-RS" smtClean="0"/>
              <a:t>25.4.2020.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8638-9745-4014-AECB-BBE1A6EF277E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155D-90CD-491F-9718-0563219F5598}" type="datetimeFigureOut">
              <a:rPr lang="sr-Latn-RS" smtClean="0"/>
              <a:t>25.4.2020.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8638-9745-4014-AECB-BBE1A6EF277E}" type="slidenum">
              <a:rPr lang="sr-Latn-RS" smtClean="0"/>
              <a:t>‹#›</a:t>
            </a:fld>
            <a:endParaRPr lang="sr-Latn-R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155D-90CD-491F-9718-0563219F5598}" type="datetimeFigureOut">
              <a:rPr lang="sr-Latn-RS" smtClean="0"/>
              <a:t>25.4.2020.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8638-9745-4014-AECB-BBE1A6EF277E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155D-90CD-491F-9718-0563219F5598}" type="datetimeFigureOut">
              <a:rPr lang="sr-Latn-RS" smtClean="0"/>
              <a:t>25.4.2020.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8638-9745-4014-AECB-BBE1A6EF277E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155D-90CD-491F-9718-0563219F5598}" type="datetimeFigureOut">
              <a:rPr lang="sr-Latn-RS" smtClean="0"/>
              <a:t>25.4.2020.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8638-9745-4014-AECB-BBE1A6EF277E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155D-90CD-491F-9718-0563219F5598}" type="datetimeFigureOut">
              <a:rPr lang="sr-Latn-RS" smtClean="0"/>
              <a:t>25.4.2020.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8638-9745-4014-AECB-BBE1A6EF277E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155D-90CD-491F-9718-0563219F5598}" type="datetimeFigureOut">
              <a:rPr lang="sr-Latn-RS" smtClean="0"/>
              <a:t>25.4.2020.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8638-9745-4014-AECB-BBE1A6EF277E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155D-90CD-491F-9718-0563219F5598}" type="datetimeFigureOut">
              <a:rPr lang="sr-Latn-RS" smtClean="0"/>
              <a:t>25.4.2020.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8638-9745-4014-AECB-BBE1A6EF277E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155D-90CD-491F-9718-0563219F5598}" type="datetimeFigureOut">
              <a:rPr lang="sr-Latn-RS" smtClean="0"/>
              <a:t>25.4.2020.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8638-9745-4014-AECB-BBE1A6EF277E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155D-90CD-491F-9718-0563219F5598}" type="datetimeFigureOut">
              <a:rPr lang="sr-Latn-RS" smtClean="0"/>
              <a:t>25.4.2020.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8638-9745-4014-AECB-BBE1A6EF277E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5A0155D-90CD-491F-9718-0563219F5598}" type="datetimeFigureOut">
              <a:rPr lang="sr-Latn-RS" smtClean="0"/>
              <a:t>25.4.2020.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F388638-9745-4014-AECB-BBE1A6EF277E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62671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ПРИЈАВА ЗА КОНКУРС - НАЈБОЉИ ПРИМЕРИ НАСТАВЕ НА ДАЉИНУ</a:t>
            </a:r>
            <a:endParaRPr lang="sr-Latn-RS" b="1" i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5013176"/>
            <a:ext cx="4248472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2"/>
                </a:solidFill>
              </a:rPr>
              <a:t>Професор ТИО</a:t>
            </a:r>
          </a:p>
          <a:p>
            <a:pPr algn="ctr"/>
            <a:r>
              <a:rPr lang="sr-Cyrl-RS" b="1" dirty="0" smtClean="0">
                <a:solidFill>
                  <a:schemeClr val="tx2"/>
                </a:solidFill>
              </a:rPr>
              <a:t>Славољуб Васић</a:t>
            </a:r>
            <a:endParaRPr lang="sr-Latn-R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61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>
                <a:solidFill>
                  <a:schemeClr val="tx2"/>
                </a:solidFill>
              </a:rPr>
              <a:t>Додавање линка видео снимка у библиотеку и постављање задатка на </a:t>
            </a:r>
            <a:r>
              <a:rPr lang="sr-Latn-RS" sz="2800" dirty="0" smtClean="0">
                <a:solidFill>
                  <a:schemeClr val="tx2"/>
                </a:solidFill>
              </a:rPr>
              <a:t>Edmodo </a:t>
            </a:r>
            <a:r>
              <a:rPr lang="sr-Cyrl-RS" sz="2800" dirty="0" smtClean="0">
                <a:solidFill>
                  <a:schemeClr val="tx2"/>
                </a:solidFill>
              </a:rPr>
              <a:t>платформу</a:t>
            </a:r>
            <a:endParaRPr lang="sr-Latn-RS" sz="2800" dirty="0">
              <a:solidFill>
                <a:schemeClr val="tx2"/>
              </a:solidFill>
            </a:endParaRPr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653" y="3660949"/>
            <a:ext cx="5447727" cy="293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499495" cy="406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50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chemeClr val="tx2"/>
                </a:solidFill>
              </a:rPr>
              <a:t>Отварање сајта Друштва педагога техничке културе Србије</a:t>
            </a:r>
            <a:endParaRPr lang="sr-Latn-RS" sz="28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168504" cy="435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6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800" dirty="0" smtClean="0">
                <a:solidFill>
                  <a:schemeClr val="tx2"/>
                </a:solidFill>
              </a:rPr>
              <a:t>Проналажење линка за програм </a:t>
            </a:r>
            <a:r>
              <a:rPr lang="sr-Latn-RS" sz="2800" dirty="0" smtClean="0">
                <a:solidFill>
                  <a:schemeClr val="tx2"/>
                </a:solidFill>
              </a:rPr>
              <a:t>Virtual Lab</a:t>
            </a:r>
            <a:endParaRPr lang="sr-Latn-RS" sz="2800" dirty="0">
              <a:solidFill>
                <a:schemeClr val="tx2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0" y="2132856"/>
            <a:ext cx="8269542" cy="442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73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>
                <a:solidFill>
                  <a:schemeClr val="tx2"/>
                </a:solidFill>
              </a:rPr>
              <a:t>Сајт</a:t>
            </a:r>
            <a:r>
              <a:rPr lang="sr-Latn-RS" sz="2800" dirty="0" smtClean="0">
                <a:solidFill>
                  <a:schemeClr val="tx2"/>
                </a:solidFill>
              </a:rPr>
              <a:t> Phet</a:t>
            </a:r>
            <a:r>
              <a:rPr lang="sr-Cyrl-RS" sz="2800" dirty="0" smtClean="0">
                <a:solidFill>
                  <a:schemeClr val="tx2"/>
                </a:solidFill>
              </a:rPr>
              <a:t>-а симулације преведене на српски језик</a:t>
            </a:r>
            <a:r>
              <a:rPr lang="sr-Latn-RS" sz="2800" dirty="0" smtClean="0">
                <a:solidFill>
                  <a:schemeClr val="tx2"/>
                </a:solidFill>
              </a:rPr>
              <a:t/>
            </a:r>
            <a:br>
              <a:rPr lang="sr-Latn-RS" sz="2800" dirty="0" smtClean="0">
                <a:solidFill>
                  <a:schemeClr val="tx2"/>
                </a:solidFill>
              </a:rPr>
            </a:br>
            <a:r>
              <a:rPr lang="sr-Cyrl-RS" sz="2800" dirty="0" smtClean="0">
                <a:solidFill>
                  <a:schemeClr val="tx2"/>
                </a:solidFill>
              </a:rPr>
              <a:t>Прелазимо на „оригиналне симулације и преводи“</a:t>
            </a:r>
            <a:endParaRPr lang="sr-Latn-RS" sz="2800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189115" cy="440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6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>
                <a:solidFill>
                  <a:schemeClr val="tx2"/>
                </a:solidFill>
              </a:rPr>
              <a:t>Вршимо инсталацију </a:t>
            </a:r>
            <a:r>
              <a:rPr lang="sr-Latn-RS" sz="2800" dirty="0" smtClean="0">
                <a:solidFill>
                  <a:schemeClr val="tx2"/>
                </a:solidFill>
              </a:rPr>
              <a:t>Virtual Lab</a:t>
            </a:r>
            <a:r>
              <a:rPr lang="sr-Cyrl-RS" sz="2800" dirty="0" smtClean="0">
                <a:solidFill>
                  <a:schemeClr val="tx2"/>
                </a:solidFill>
              </a:rPr>
              <a:t>-а и</a:t>
            </a:r>
            <a:r>
              <a:rPr lang="sr-Latn-RS" sz="2800" dirty="0" smtClean="0">
                <a:solidFill>
                  <a:schemeClr val="tx2"/>
                </a:solidFill>
              </a:rPr>
              <a:t> Java Oracle</a:t>
            </a:r>
            <a:r>
              <a:rPr lang="sr-Cyrl-RS" sz="2800" dirty="0" smtClean="0">
                <a:solidFill>
                  <a:schemeClr val="tx2"/>
                </a:solidFill>
              </a:rPr>
              <a:t> </a:t>
            </a:r>
            <a:endParaRPr lang="sr-Latn-RS" sz="2800" dirty="0">
              <a:solidFill>
                <a:schemeClr val="tx2"/>
              </a:solidFill>
            </a:endParaRPr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5443794" cy="2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80024"/>
            <a:ext cx="5118828" cy="2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986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124639"/>
            <a:ext cx="5256584" cy="295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>
                <a:solidFill>
                  <a:schemeClr val="tx2"/>
                </a:solidFill>
              </a:rPr>
              <a:t>Покретање програма </a:t>
            </a:r>
            <a:r>
              <a:rPr lang="sr-Latn-RS" sz="2800" dirty="0" smtClean="0">
                <a:solidFill>
                  <a:schemeClr val="tx2"/>
                </a:solidFill>
              </a:rPr>
              <a:t>Virtual Lab</a:t>
            </a:r>
            <a:endParaRPr lang="sr-Latn-RS" sz="2800" dirty="0">
              <a:solidFill>
                <a:schemeClr val="tx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73" y="3717032"/>
            <a:ext cx="5114190" cy="287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1567345"/>
            <a:ext cx="46805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2"/>
                </a:solidFill>
              </a:rPr>
              <a:t>Директно из фасцикле „преузимања“</a:t>
            </a:r>
            <a:endParaRPr lang="sr-Latn-RS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1120" y="3128570"/>
            <a:ext cx="46805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2"/>
                </a:solidFill>
              </a:rPr>
              <a:t>Или преко „пречице“ на радној површини</a:t>
            </a:r>
            <a:endParaRPr lang="sr-Latn-R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7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962700"/>
            <a:ext cx="5544616" cy="311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338328"/>
            <a:ext cx="8659143" cy="1252728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chemeClr val="tx2"/>
                </a:solidFill>
              </a:rPr>
              <a:t>Покретање програма и његов изглед</a:t>
            </a:r>
            <a:endParaRPr lang="sr-Latn-RS" sz="2800" dirty="0">
              <a:solidFill>
                <a:schemeClr val="tx2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88686"/>
            <a:ext cx="4986735" cy="280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89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916832"/>
            <a:ext cx="8127293" cy="456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>
                <a:solidFill>
                  <a:schemeClr val="tx2"/>
                </a:solidFill>
              </a:rPr>
              <a:t>Припрема програма</a:t>
            </a:r>
            <a:r>
              <a:rPr lang="sr-Latn-RS" sz="2800" dirty="0" smtClean="0">
                <a:solidFill>
                  <a:schemeClr val="tx2"/>
                </a:solidFill>
              </a:rPr>
              <a:t> Excel </a:t>
            </a:r>
            <a:r>
              <a:rPr lang="sr-Cyrl-RS" sz="2800" dirty="0" smtClean="0">
                <a:solidFill>
                  <a:schemeClr val="tx2"/>
                </a:solidFill>
              </a:rPr>
              <a:t>и </a:t>
            </a:r>
            <a:r>
              <a:rPr lang="sr-Latn-RS" sz="2800" dirty="0" smtClean="0">
                <a:solidFill>
                  <a:schemeClr val="tx2"/>
                </a:solidFill>
              </a:rPr>
              <a:t>Virtual Lab</a:t>
            </a:r>
            <a:r>
              <a:rPr lang="sr-Cyrl-RS" sz="2800" dirty="0" smtClean="0">
                <a:solidFill>
                  <a:schemeClr val="tx2"/>
                </a:solidFill>
              </a:rPr>
              <a:t> за снимање екрана путем </a:t>
            </a:r>
            <a:r>
              <a:rPr lang="sr-Latn-RS" sz="2800" dirty="0" smtClean="0">
                <a:solidFill>
                  <a:schemeClr val="tx2"/>
                </a:solidFill>
              </a:rPr>
              <a:t>Free Cam</a:t>
            </a:r>
            <a:r>
              <a:rPr lang="sr-Cyrl-RS" sz="2800" dirty="0" smtClean="0">
                <a:solidFill>
                  <a:schemeClr val="tx2"/>
                </a:solidFill>
              </a:rPr>
              <a:t>-а</a:t>
            </a:r>
            <a:endParaRPr lang="sr-Latn-R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6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>
                <a:solidFill>
                  <a:schemeClr val="tx2"/>
                </a:solidFill>
              </a:rPr>
              <a:t>Постављање видео снимка на мој </a:t>
            </a:r>
            <a:r>
              <a:rPr lang="sr-Latn-RS" sz="2800" dirty="0" smtClean="0">
                <a:solidFill>
                  <a:schemeClr val="tx2"/>
                </a:solidFill>
              </a:rPr>
              <a:t>Youtube </a:t>
            </a:r>
            <a:r>
              <a:rPr lang="sr-Cyrl-RS" sz="2800" dirty="0" smtClean="0">
                <a:solidFill>
                  <a:schemeClr val="tx2"/>
                </a:solidFill>
              </a:rPr>
              <a:t>канал</a:t>
            </a:r>
            <a:endParaRPr lang="sr-Latn-RS" sz="2800" dirty="0">
              <a:solidFill>
                <a:schemeClr val="tx2"/>
              </a:solidFill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19969"/>
            <a:ext cx="8136904" cy="433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65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80</TotalTime>
  <Words>97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Waveform</vt:lpstr>
      <vt:lpstr>ПРИЈАВА ЗА КОНКУРС - НАЈБОЉИ ПРИМЕРИ НАСТАВЕ НА ДАЉИНУ</vt:lpstr>
      <vt:lpstr>Отварање сајта Друштва педагога техничке културе Србије</vt:lpstr>
      <vt:lpstr>Проналажење линка за програм Virtual Lab</vt:lpstr>
      <vt:lpstr>Сајт Phet-а симулације преведене на српски језик Прелазимо на „оригиналне симулације и преводи“</vt:lpstr>
      <vt:lpstr>Вршимо инсталацију Virtual Lab-а и Java Oracle </vt:lpstr>
      <vt:lpstr>Покретање програма Virtual Lab</vt:lpstr>
      <vt:lpstr>Покретање програма и његов изглед</vt:lpstr>
      <vt:lpstr>Припрема програма Excel и Virtual Lab за снимање екрана путем Free Cam-а</vt:lpstr>
      <vt:lpstr>Постављање видео снимка на мој Youtube канал</vt:lpstr>
      <vt:lpstr>Додавање линка видео снимка у библиотеку и постављање задатка на Edmodo платформу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Wasa</dc:creator>
  <cp:lastModifiedBy>Wasa</cp:lastModifiedBy>
  <cp:revision>10</cp:revision>
  <dcterms:created xsi:type="dcterms:W3CDTF">2020-04-25T19:04:29Z</dcterms:created>
  <dcterms:modified xsi:type="dcterms:W3CDTF">2020-04-25T20:25:13Z</dcterms:modified>
</cp:coreProperties>
</file>